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5" r:id="rId2"/>
    <p:sldId id="257" r:id="rId3"/>
    <p:sldId id="260" r:id="rId4"/>
    <p:sldId id="256" r:id="rId5"/>
    <p:sldId id="261" r:id="rId6"/>
    <p:sldId id="276" r:id="rId7"/>
    <p:sldId id="277" r:id="rId8"/>
    <p:sldId id="278" r:id="rId9"/>
    <p:sldId id="279" r:id="rId10"/>
    <p:sldId id="262" r:id="rId11"/>
    <p:sldId id="263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6072-93F4-415F-B877-39591BE0F10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148AAA-50EA-42A0-9C7E-306E0CA4F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6072-93F4-415F-B877-39591BE0F10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8AAA-50EA-42A0-9C7E-306E0CA4F8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6072-93F4-415F-B877-39591BE0F10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8AAA-50EA-42A0-9C7E-306E0CA4F8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B736072-93F4-415F-B877-39591BE0F10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D148AAA-50EA-42A0-9C7E-306E0CA4F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6072-93F4-415F-B877-39591BE0F10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8AAA-50EA-42A0-9C7E-306E0CA4F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6072-93F4-415F-B877-39591BE0F10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8AAA-50EA-42A0-9C7E-306E0CA4F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8AAA-50EA-42A0-9C7E-306E0CA4F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6072-93F4-415F-B877-39591BE0F10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6072-93F4-415F-B877-39591BE0F10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8AAA-50EA-42A0-9C7E-306E0CA4F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6072-93F4-415F-B877-39591BE0F10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48AAA-50EA-42A0-9C7E-306E0CA4F8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B736072-93F4-415F-B877-39591BE0F10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D148AAA-50EA-42A0-9C7E-306E0CA4F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6072-93F4-415F-B877-39591BE0F10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148AAA-50EA-42A0-9C7E-306E0CA4F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B736072-93F4-415F-B877-39591BE0F10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D148AAA-50EA-42A0-9C7E-306E0CA4F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63688" y="4725144"/>
            <a:ext cx="6999312" cy="1584176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«СОШ №6 г.Юрги»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Плаксина Елена Геннадьевна, учитель начальных классо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в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8007424" cy="32983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литературного чтения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3классе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«Г. Х. Андерсен «Стойкий оловянный солдатик» 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Хозяин\Desktop\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916832"/>
            <a:ext cx="4351362" cy="470054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57018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Английский </a:t>
            </a:r>
            <a:r>
              <a:rPr lang="ru-RU" dirty="0">
                <a:solidFill>
                  <a:schemeClr val="tx2"/>
                </a:solidFill>
              </a:rPr>
              <a:t>полярный исследователь </a:t>
            </a:r>
            <a:r>
              <a:rPr lang="ru-RU" dirty="0" smtClean="0">
                <a:solidFill>
                  <a:schemeClr val="tx2"/>
                </a:solidFill>
              </a:rPr>
              <a:t>капитан- </a:t>
            </a:r>
            <a:r>
              <a:rPr lang="ru-RU" dirty="0" smtClean="0">
                <a:solidFill>
                  <a:srgbClr val="C00000"/>
                </a:solidFill>
              </a:rPr>
              <a:t>Роберт </a:t>
            </a:r>
            <a:r>
              <a:rPr lang="ru-RU" dirty="0">
                <a:solidFill>
                  <a:srgbClr val="C00000"/>
                </a:solidFill>
              </a:rPr>
              <a:t>Скотт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семинар,репетиция, опыт 07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0700" y="771525"/>
            <a:ext cx="8174038" cy="5427663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152400"/>
            <a:ext cx="7355160" cy="183644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Спасибо 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https://www.culture.ru/storage/images/26a1a55832058488cb3ed65dc746947d/1d113eae0f82c2630d04d4317714719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7704" y="2636912"/>
            <a:ext cx="4772025" cy="3579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99592" y="876995"/>
            <a:ext cx="54006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Хаврошечка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«Сивка- Бурка»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Финист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ясный сокол»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«Стойкий оловянный солдатик»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«Гуси- лебеди»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Хозяин\Desktop\995cd5188238fdc43b217468bac3f0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00" y="679450"/>
            <a:ext cx="8331200" cy="5499100"/>
          </a:xfrm>
          <a:prstGeom prst="rect">
            <a:avLst/>
          </a:prstGeom>
          <a:noFill/>
        </p:spPr>
      </p:pic>
      <p:pic>
        <p:nvPicPr>
          <p:cNvPr id="17412" name="Picture 4" descr="C:\Users\Хозяин\Desktop\995cd5188238fdc43b217468bac3f0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00" y="679450"/>
            <a:ext cx="8331200" cy="5499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99592" y="1052736"/>
            <a:ext cx="7416824" cy="324036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Эпиграф.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tx2"/>
                </a:solidFill>
              </a:rPr>
              <a:t>В цветущей Дании, где свет увидел я,</a:t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dirty="0">
                <a:solidFill>
                  <a:schemeClr val="tx2"/>
                </a:solidFill>
              </a:rPr>
              <a:t>Берет мой мир свое начало.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Хозяин\Desktop\img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Хозяин\Desktop\19e1c94bc69a176ec9d50a140eg7--suveniry-i-podarki-stojkij-olovyannyj-soldatik-olovyannaya-m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79712" y="0"/>
            <a:ext cx="1933885" cy="6525344"/>
          </a:xfrm>
          <a:prstGeom prst="rect">
            <a:avLst/>
          </a:prstGeom>
          <a:noFill/>
        </p:spPr>
      </p:pic>
      <p:pic>
        <p:nvPicPr>
          <p:cNvPr id="1027" name="Picture 3" descr="C:\Users\Хозяин\Desktop\maxresdefaul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21922" y="548680"/>
            <a:ext cx="4369753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Хозяин\Desktop\03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332656"/>
            <a:ext cx="8028384" cy="6021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Хозяин\Desktop\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432" y="404664"/>
            <a:ext cx="7530984" cy="60150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Хозяин\Desktop\diafilm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7131"/>
            <a:ext cx="7920880" cy="60437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201</TotalTime>
  <Words>51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Урок литературного чтения в 3классе «Г. Х. Андерсен «Стойкий оловянный солдатик» </vt:lpstr>
      <vt:lpstr>Слайд 2</vt:lpstr>
      <vt:lpstr>Слайд 3</vt:lpstr>
      <vt:lpstr>Эпиграф. В цветущей Дании, где свет увидел я, Берет мой мир свое начало.</vt:lpstr>
      <vt:lpstr>Слайд 5</vt:lpstr>
      <vt:lpstr>Слайд 6</vt:lpstr>
      <vt:lpstr>Слайд 7</vt:lpstr>
      <vt:lpstr>Слайд 8</vt:lpstr>
      <vt:lpstr>Слайд 9</vt:lpstr>
      <vt:lpstr>Английский полярный исследователь капитан- Роберт Скотт </vt:lpstr>
      <vt:lpstr>Слайд 11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Эпиграф. В цветущей Дании, где свет увидел я, Берет мой мир свое начало.</dc:title>
  <dc:creator>Хозяин</dc:creator>
  <cp:lastModifiedBy>Admin</cp:lastModifiedBy>
  <cp:revision>5</cp:revision>
  <dcterms:created xsi:type="dcterms:W3CDTF">2019-12-08T18:57:49Z</dcterms:created>
  <dcterms:modified xsi:type="dcterms:W3CDTF">2019-12-25T02:54:43Z</dcterms:modified>
</cp:coreProperties>
</file>